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12192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AD95DB-23AE-45BD-BC52-FB0AACF882D4}" type="datetimeFigureOut">
              <a:t>20.11.2023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FC39E9-29B8-42E1-9508-018F127E3932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728032" y="426483"/>
            <a:ext cx="10515600" cy="5842114"/>
          </a:xfrm>
        </p:spPr>
        <p:txBody>
          <a:bodyPr/>
          <a:lstStyle/>
          <a:p>
            <a:pPr marL="0" indent="0">
              <a:lnSpc>
                <a:spcPct val="104999"/>
              </a:lnSpc>
              <a:buNone/>
              <a:defRPr/>
            </a:pPr>
            <a:r>
              <a:rPr lang="ru-RU" sz="2600" b="1">
                <a:solidFill>
                  <a:srgbClr val="FF0000"/>
                </a:solidFill>
              </a:rPr>
              <a:t>ТРЕБОВАНИЯ К ЗАПОЛНЕНИЮ ПРЕЗЕНТАЦИИ ПОРТФОЛИО</a:t>
            </a:r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Автор сохраняет название всех разделов</a:t>
            </a:r>
            <a:endParaRPr sz="2600"/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В каждый раздел автор выкладывает 3-5 работ (нужно выбрать только самые лучшие), работы должны быть подписаны</a:t>
            </a:r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На каждый слайд – 1 работа (см. примеры далее)</a:t>
            </a:r>
            <a:endParaRPr sz="2600"/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Заполнение всех разделов </a:t>
            </a:r>
            <a:r>
              <a:rPr lang="ru-RU" sz="2600" b="1" i="1">
                <a:solidFill>
                  <a:srgbClr val="FF0000"/>
                </a:solidFill>
              </a:rPr>
              <a:t>не обязательно, </a:t>
            </a:r>
            <a:r>
              <a:rPr lang="ru-RU" sz="2600">
                <a:solidFill>
                  <a:srgbClr val="FF0000"/>
                </a:solidFill>
              </a:rPr>
              <a:t>названия всех разделов </a:t>
            </a:r>
            <a:r>
              <a:rPr lang="ru-RU" sz="2600" b="1" i="1">
                <a:solidFill>
                  <a:srgbClr val="FF0000"/>
                </a:solidFill>
              </a:rPr>
              <a:t>сохраняются</a:t>
            </a:r>
            <a:r>
              <a:rPr lang="ru-RU" sz="2600">
                <a:solidFill>
                  <a:srgbClr val="FF0000"/>
                </a:solidFill>
              </a:rPr>
              <a:t> независимо от их заполнения</a:t>
            </a:r>
            <a:endParaRPr sz="2600"/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Очень приветствуется наличие фото автора с работой</a:t>
            </a:r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В портфолио убираются все вспомогательные комментарии, написанные </a:t>
            </a:r>
            <a:r>
              <a:rPr lang="ru-RU" sz="2600" b="1">
                <a:solidFill>
                  <a:srgbClr val="FF0000"/>
                </a:solidFill>
              </a:rPr>
              <a:t>КРАСНЫМ</a:t>
            </a:r>
            <a:endParaRPr sz="2600"/>
          </a:p>
          <a:p>
            <a:pPr>
              <a:lnSpc>
                <a:spcPct val="80000"/>
              </a:lnSpc>
              <a:defRPr/>
            </a:pPr>
            <a:r>
              <a:rPr lang="ru-RU" sz="2600">
                <a:solidFill>
                  <a:srgbClr val="FF0000"/>
                </a:solidFill>
              </a:rPr>
              <a:t>Дизайн шаблона, цвет фона и шрифт </a:t>
            </a:r>
            <a:r>
              <a:rPr lang="ru-RU" sz="2600" b="1">
                <a:solidFill>
                  <a:srgbClr val="FF0000"/>
                </a:solidFill>
              </a:rPr>
              <a:t>НЕ ИЗМЕНЯТЬ</a:t>
            </a:r>
          </a:p>
          <a:p>
            <a:pPr>
              <a:lnSpc>
                <a:spcPct val="80000"/>
              </a:lnSpc>
              <a:defRPr/>
            </a:pPr>
            <a:endParaRPr lang="ru-RU" sz="260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sz="2600" b="1">
                <a:solidFill>
                  <a:srgbClr val="0070C0"/>
                </a:solidFill>
              </a:rPr>
              <a:t>     ЭТОТ СЛАЙД В ПОРТФОЛИО НЕ ВКЛЮЧАТЬ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600" b="1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63626" y="4948143"/>
            <a:ext cx="10515600" cy="1325563"/>
          </a:xfrm>
        </p:spPr>
        <p:txBody>
          <a:bodyPr/>
          <a:lstStyle/>
          <a:p>
            <a:pPr>
              <a:defRPr/>
            </a:pPr>
            <a:br>
              <a:rPr lang="ru-RU"/>
            </a:br>
            <a:r>
              <a:rPr lang="ru-RU"/>
              <a:t>КОМПЬЮТЕРНАЯ ГРАФИКА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30577" y="5135429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ДОПОЛНИТЕЛЬНЫЕ ТВОРЧЕСКИЕ РАБОТЫ</a:t>
            </a:r>
            <a:br>
              <a:rPr lang="ru-RU"/>
            </a:br>
            <a:r>
              <a:rPr lang="ru-RU"/>
              <a:t>(ХОББИ, УВЛЕЧЕНИЯ)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17863" y="5443902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НАГРАДЫ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17862" y="5443902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ru-RU"/>
              <a:t>ПОДТВЕРЖДЕНИЕ АВТОРСТВА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5" y="275421"/>
            <a:ext cx="3527286" cy="461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114362" y="4612836"/>
            <a:ext cx="5299113" cy="16557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4999"/>
              </a:lnSpc>
              <a:defRPr/>
            </a:pPr>
            <a:r>
              <a:rPr lang="ru-RU" b="1"/>
              <a:t>ФАМИЛИЯ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ru-RU" b="1"/>
              <a:t>Имя Отчество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ru-RU"/>
              <a:t>Год рождения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ru-RU"/>
              <a:t>Область, город, населенный пункт</a:t>
            </a:r>
            <a:endParaRPr/>
          </a:p>
        </p:txBody>
      </p:sp>
      <p:pic>
        <p:nvPicPr>
          <p:cNvPr id="5" name="Рисунок 6"/>
          <p:cNvPicPr>
            <a:picLocks noChangeAspect="1"/>
          </p:cNvPicPr>
          <p:nvPr/>
        </p:nvPicPr>
        <p:blipFill>
          <a:blip r:embed="rId2"/>
          <a:srcRect l="5316" t="4024" r="30426" b="20586"/>
          <a:stretch/>
        </p:blipFill>
        <p:spPr bwMode="auto">
          <a:xfrm flipH="1">
            <a:off x="842788" y="431361"/>
            <a:ext cx="4975225" cy="5837238"/>
          </a:xfrm>
          <a:prstGeom prst="rect">
            <a:avLst/>
          </a:prstGeom>
        </p:spPr>
      </p:pic>
      <p:sp>
        <p:nvSpPr>
          <p:cNvPr id="6" name="TextBox 1"/>
          <p:cNvSpPr>
            <a:spLocks/>
          </p:cNvSpPr>
          <p:nvPr/>
        </p:nvSpPr>
        <p:spPr bwMode="auto">
          <a:xfrm>
            <a:off x="1022175" y="2934481"/>
            <a:ext cx="4616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</a:rPr>
              <a:t>ФОТО В ХОРОШЕМ РАЗРЕШЕНИИ</a:t>
            </a:r>
            <a:endParaRPr/>
          </a:p>
          <a:p>
            <a:pPr algn="ctr">
              <a:defRPr/>
            </a:pPr>
            <a:r>
              <a:rPr lang="ru-RU" sz="2400" b="1">
                <a:solidFill>
                  <a:srgbClr val="FF0000"/>
                </a:solidFill>
              </a:rPr>
              <a:t>от 300 </a:t>
            </a:r>
            <a:r>
              <a:rPr lang="en-US" sz="2400" b="1">
                <a:solidFill>
                  <a:srgbClr val="FF0000"/>
                </a:solidFill>
              </a:rPr>
              <a:t>ppi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" name="TextBox 3"/>
          <p:cNvSpPr>
            <a:spLocks/>
          </p:cNvSpPr>
          <p:nvPr/>
        </p:nvSpPr>
        <p:spPr bwMode="auto">
          <a:xfrm>
            <a:off x="6962660" y="431361"/>
            <a:ext cx="4726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2800" b="1">
                <a:solidFill>
                  <a:srgbClr val="FF0000"/>
                </a:solidFill>
              </a:rPr>
              <a:t>Портфолио, </a:t>
            </a:r>
            <a:endParaRPr/>
          </a:p>
          <a:p>
            <a:pPr algn="r">
              <a:defRPr/>
            </a:pPr>
            <a:r>
              <a:rPr lang="ru-RU" sz="2800" b="1">
                <a:solidFill>
                  <a:srgbClr val="FF0000"/>
                </a:solidFill>
              </a:rPr>
              <a:t>заполненное не по шаблону, не рассматривается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342442" y="544390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РИСУНКИ</a:t>
            </a:r>
            <a:endParaRPr lang="ru-RU" sz="24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/>
          <p:nvPr/>
        </p:nvSpPr>
        <p:spPr bwMode="auto">
          <a:xfrm>
            <a:off x="605927" y="484742"/>
            <a:ext cx="8549089" cy="59270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5"/>
          <p:cNvSpPr>
            <a:spLocks/>
          </p:cNvSpPr>
          <p:nvPr/>
        </p:nvSpPr>
        <p:spPr bwMode="auto">
          <a:xfrm>
            <a:off x="3580482" y="4186410"/>
            <a:ext cx="472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</a:rPr>
              <a:t>РИСУНОК</a:t>
            </a:r>
            <a:endParaRPr/>
          </a:p>
        </p:txBody>
      </p:sp>
      <p:sp>
        <p:nvSpPr>
          <p:cNvPr id="6" name="Прямоугольник 6"/>
          <p:cNvSpPr/>
          <p:nvPr/>
        </p:nvSpPr>
        <p:spPr bwMode="auto">
          <a:xfrm>
            <a:off x="9529590" y="484742"/>
            <a:ext cx="2214391" cy="32059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7"/>
          <p:cNvSpPr>
            <a:spLocks/>
          </p:cNvSpPr>
          <p:nvPr/>
        </p:nvSpPr>
        <p:spPr bwMode="auto">
          <a:xfrm>
            <a:off x="9904164" y="2335577"/>
            <a:ext cx="2214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Фото автора с работой (желательно)</a:t>
            </a:r>
            <a:endParaRPr/>
          </a:p>
        </p:txBody>
      </p:sp>
      <p:sp>
        <p:nvSpPr>
          <p:cNvPr id="8" name="Прямоугольник 13"/>
          <p:cNvSpPr/>
          <p:nvPr/>
        </p:nvSpPr>
        <p:spPr bwMode="auto">
          <a:xfrm>
            <a:off x="9452472" y="5723129"/>
            <a:ext cx="2575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</a:rPr>
              <a:t>Пример </a:t>
            </a:r>
            <a:endParaRPr/>
          </a:p>
          <a:p>
            <a:pPr>
              <a:defRPr/>
            </a:pPr>
            <a:r>
              <a:rPr lang="ru-RU" sz="2400" b="1">
                <a:solidFill>
                  <a:srgbClr val="FF0000"/>
                </a:solidFill>
              </a:rPr>
              <a:t>заполнения листа</a:t>
            </a:r>
            <a:endParaRPr lang="ru-RU" sz="2400"/>
          </a:p>
        </p:txBody>
      </p:sp>
      <p:sp>
        <p:nvSpPr>
          <p:cNvPr id="9" name="Прямоугольник 8"/>
          <p:cNvSpPr/>
          <p:nvPr/>
        </p:nvSpPr>
        <p:spPr>
          <a:xfrm>
            <a:off x="9369387" y="4029353"/>
            <a:ext cx="2742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название, год создания, техника исполнения и размер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/>
          <p:nvPr/>
        </p:nvSpPr>
        <p:spPr bwMode="auto">
          <a:xfrm>
            <a:off x="2732181" y="220337"/>
            <a:ext cx="4836405" cy="63457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5"/>
          <p:cNvSpPr>
            <a:spLocks/>
          </p:cNvSpPr>
          <p:nvPr/>
        </p:nvSpPr>
        <p:spPr bwMode="auto">
          <a:xfrm>
            <a:off x="3955054" y="4186410"/>
            <a:ext cx="4351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4000">
                <a:solidFill>
                  <a:srgbClr val="FF0000"/>
                </a:solidFill>
              </a:rPr>
              <a:t>РИСУНОК</a:t>
            </a:r>
            <a:endParaRPr/>
          </a:p>
        </p:txBody>
      </p:sp>
      <p:sp>
        <p:nvSpPr>
          <p:cNvPr id="6" name="Прямоугольник 6"/>
          <p:cNvSpPr/>
          <p:nvPr/>
        </p:nvSpPr>
        <p:spPr bwMode="auto">
          <a:xfrm>
            <a:off x="9375354" y="319489"/>
            <a:ext cx="2214391" cy="32059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7"/>
          <p:cNvSpPr>
            <a:spLocks/>
          </p:cNvSpPr>
          <p:nvPr/>
        </p:nvSpPr>
        <p:spPr bwMode="auto">
          <a:xfrm>
            <a:off x="9757272" y="2194444"/>
            <a:ext cx="2214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rgbClr val="FF0000"/>
                </a:solidFill>
              </a:rPr>
              <a:t>Фото автора с работой (желательно)</a:t>
            </a:r>
            <a:endParaRPr/>
          </a:p>
        </p:txBody>
      </p:sp>
      <p:sp>
        <p:nvSpPr>
          <p:cNvPr id="8" name="TextBox 1"/>
          <p:cNvSpPr>
            <a:spLocks/>
          </p:cNvSpPr>
          <p:nvPr/>
        </p:nvSpPr>
        <p:spPr bwMode="auto">
          <a:xfrm>
            <a:off x="8262650" y="6246565"/>
            <a:ext cx="386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</a:rPr>
              <a:t>Пример заполнения листа</a:t>
            </a:r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9369387" y="4029353"/>
            <a:ext cx="2742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название, год создания, техника исполнения и размер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80482" y="4186410"/>
            <a:ext cx="472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РИСУНОК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951113" y="5818163"/>
            <a:ext cx="2575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Пример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заполнения листа</a:t>
            </a:r>
            <a:endParaRPr lang="ru-RU" sz="2400" dirty="0"/>
          </a:p>
        </p:txBody>
      </p:sp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B04B549E-0460-2648-8B0F-46129DE783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2" t="23238" r="682" b="23452"/>
          <a:stretch/>
        </p:blipFill>
        <p:spPr>
          <a:xfrm>
            <a:off x="627667" y="1384795"/>
            <a:ext cx="7343788" cy="3914993"/>
          </a:xfrm>
          <a:prstGeom prst="rect">
            <a:avLst/>
          </a:prstGeom>
        </p:spPr>
      </p:pic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C215AB6F-DB83-FB40-B46A-038748CD5B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943" y="1131162"/>
            <a:ext cx="2575898" cy="34345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784943" y="5033064"/>
            <a:ext cx="2742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«Море», 1956 год, акварель, 30*50 см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7896" y="6279828"/>
            <a:ext cx="4529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ЭТОТ СЛАЙД В ПОРТФОЛИО НЕ ВКЛЮЧАТЬ!</a:t>
            </a:r>
          </a:p>
        </p:txBody>
      </p:sp>
    </p:spTree>
    <p:extLst>
      <p:ext uri="{BB962C8B-B14F-4D97-AF65-F5344CB8AC3E}">
        <p14:creationId xmlns:p14="http://schemas.microsoft.com/office/powerpoint/2010/main" val="274485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29728" y="534475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ГРАФИЧЕСКИЕ РАБОТЫ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18711" y="5421868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ЖИВОПИСЬ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63626" y="494814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ОБЪЕМНОЕ МОДЕЛИРОВАНИЕ (МАКЕТИРОВАНИЕ)</a:t>
            </a:r>
            <a:endParaRPr/>
          </a:p>
        </p:txBody>
      </p:sp>
      <p:sp>
        <p:nvSpPr>
          <p:cNvPr id="5" name="Прямоугольник 2"/>
          <p:cNvSpPr/>
          <p:nvPr/>
        </p:nvSpPr>
        <p:spPr bwMode="auto">
          <a:xfrm>
            <a:off x="8414996" y="275422"/>
            <a:ext cx="3527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0000"/>
                </a:solidFill>
                <a:ea typeface="+mj-ea"/>
                <a:cs typeface="+mj-cs"/>
              </a:rPr>
              <a:t>ЭТОТ СЛАЙД СОХРАНИТЬ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222</Words>
  <Application>Microsoft Office PowerPoint</Application>
  <PresentationFormat>Широкоэкранный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РИСУНКИ</vt:lpstr>
      <vt:lpstr>Презентация PowerPoint</vt:lpstr>
      <vt:lpstr>Презентация PowerPoint</vt:lpstr>
      <vt:lpstr>Презентация PowerPoint</vt:lpstr>
      <vt:lpstr>ГРАФИЧЕСКИЕ РАБОТЫ</vt:lpstr>
      <vt:lpstr>ЖИВОПИСЬ</vt:lpstr>
      <vt:lpstr>ОБЪЕМНОЕ МОДЕЛИРОВАНИЕ (МАКЕТИРОВАНИЕ)</vt:lpstr>
      <vt:lpstr> КОМПЬЮТЕРНАЯ ГРАФИКА</vt:lpstr>
      <vt:lpstr>ДОПОЛНИТЕЛЬНЫЕ ТВОРЧЕСКИЕ РАБОТЫ (ХОББИ, УВЛЕЧЕНИЯ)</vt:lpstr>
      <vt:lpstr>НАГРАДЫ</vt:lpstr>
      <vt:lpstr>ПОДТВЕРЖДЕНИЕ АВТОРСТВА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Штань Александра Теодоровна</dc:creator>
  <cp:lastModifiedBy>Лилия Нагудова</cp:lastModifiedBy>
  <cp:revision>1</cp:revision>
  <dcterms:modified xsi:type="dcterms:W3CDTF">2023-11-20T16:01:25Z</dcterms:modified>
</cp:coreProperties>
</file>